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985189-5552-437D-BC51-53FAF94955E0}" type="datetimeFigureOut">
              <a:rPr lang="es-ES" smtClean="0"/>
              <a:t>15/09/2009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FB4BB6-9A3E-4D33-88FB-3B76684A67F7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21" Type="http://schemas.openxmlformats.org/officeDocument/2006/relationships/image" Target="../media/image21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pn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23" Type="http://schemas.openxmlformats.org/officeDocument/2006/relationships/image" Target="../media/image23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gif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84" name="Picture 32" descr="http://netdomain.cl/v2/images/AUDIFONOS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286124"/>
            <a:ext cx="1401781" cy="1867679"/>
          </a:xfrm>
          <a:prstGeom prst="rect">
            <a:avLst/>
          </a:prstGeom>
          <a:noFill/>
        </p:spPr>
      </p:pic>
      <p:pic>
        <p:nvPicPr>
          <p:cNvPr id="23554" name="Picture 2" descr="http://pcmarket.com.ve/oscommerce/images/teclado_logite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992323" cy="1138470"/>
          </a:xfrm>
          <a:prstGeom prst="rect">
            <a:avLst/>
          </a:prstGeom>
          <a:noFill/>
        </p:spPr>
      </p:pic>
      <p:pic>
        <p:nvPicPr>
          <p:cNvPr id="23556" name="Picture 4" descr="http://www.verbatim.com/images/products/96148_Mouse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214290"/>
            <a:ext cx="1292239" cy="1292239"/>
          </a:xfrm>
          <a:prstGeom prst="rect">
            <a:avLst/>
          </a:prstGeom>
          <a:noFill/>
        </p:spPr>
      </p:pic>
      <p:pic>
        <p:nvPicPr>
          <p:cNvPr id="23558" name="Picture 6" descr="http://www.netbanker.com/Images/scann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4633" y="1571612"/>
            <a:ext cx="1479367" cy="992186"/>
          </a:xfrm>
          <a:prstGeom prst="rect">
            <a:avLst/>
          </a:prstGeom>
          <a:noFill/>
        </p:spPr>
      </p:pic>
      <p:pic>
        <p:nvPicPr>
          <p:cNvPr id="23560" name="Picture 8" descr="http://www.sateliteyconsolas.com/images/microfono-peana-satycon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6578" y="214290"/>
            <a:ext cx="872060" cy="1111253"/>
          </a:xfrm>
          <a:prstGeom prst="rect">
            <a:avLst/>
          </a:prstGeom>
          <a:noFill/>
        </p:spPr>
      </p:pic>
      <p:pic>
        <p:nvPicPr>
          <p:cNvPr id="23562" name="Picture 10" descr="http://mipcsa.com/tienda/images/Genius%20Web%20Cam%20look%20300k%20clip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14744" y="0"/>
            <a:ext cx="1316052" cy="1419599"/>
          </a:xfrm>
          <a:prstGeom prst="rect">
            <a:avLst/>
          </a:prstGeom>
          <a:noFill/>
        </p:spPr>
      </p:pic>
      <p:pic>
        <p:nvPicPr>
          <p:cNvPr id="23564" name="Picture 12" descr="http://images.icecat.biz/img/low_pic/202-1999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1643050"/>
            <a:ext cx="1248937" cy="1223958"/>
          </a:xfrm>
          <a:prstGeom prst="rect">
            <a:avLst/>
          </a:prstGeom>
          <a:noFill/>
        </p:spPr>
      </p:pic>
      <p:pic>
        <p:nvPicPr>
          <p:cNvPr id="23566" name="Picture 14" descr="http://media.obsessable.com/media/2009/03/31/logitechfreedomjoystickwirelesss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357686" y="1428736"/>
            <a:ext cx="1530363" cy="1530363"/>
          </a:xfrm>
          <a:prstGeom prst="rect">
            <a:avLst/>
          </a:prstGeom>
          <a:noFill/>
        </p:spPr>
      </p:pic>
      <p:pic>
        <p:nvPicPr>
          <p:cNvPr id="23568" name="Picture 16" descr="http://plaza.telefonica.net/archivos/432-108080-img1/LECTOR_DIGITAL_MODULAR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143108" y="0"/>
            <a:ext cx="1309686" cy="1309686"/>
          </a:xfrm>
          <a:prstGeom prst="rect">
            <a:avLst/>
          </a:prstGeom>
          <a:noFill/>
        </p:spPr>
      </p:pic>
      <p:pic>
        <p:nvPicPr>
          <p:cNvPr id="23570" name="Picture 18" descr="http://www.compulider.com.ar/img/p/560-782-large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994605" y="285728"/>
            <a:ext cx="1149395" cy="1149395"/>
          </a:xfrm>
          <a:prstGeom prst="rect">
            <a:avLst/>
          </a:prstGeom>
          <a:noFill/>
        </p:spPr>
      </p:pic>
      <p:pic>
        <p:nvPicPr>
          <p:cNvPr id="23572" name="Picture 20" descr="http://tecnyo.com/wp-content/uploads/2007/02/lector-iris-jpc-1500s1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2844" y="1142984"/>
            <a:ext cx="1875003" cy="1362502"/>
          </a:xfrm>
          <a:prstGeom prst="rect">
            <a:avLst/>
          </a:prstGeom>
          <a:noFill/>
        </p:spPr>
      </p:pic>
      <p:pic>
        <p:nvPicPr>
          <p:cNvPr id="23574" name="Picture 22" descr="http://www.digitalcameras.com.au/product_images/112158_GenGrap31730355100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72388" y="2643182"/>
            <a:ext cx="1571612" cy="1571612"/>
          </a:xfrm>
          <a:prstGeom prst="rect">
            <a:avLst/>
          </a:prstGeom>
          <a:noFill/>
        </p:spPr>
      </p:pic>
      <p:pic>
        <p:nvPicPr>
          <p:cNvPr id="23576" name="Picture 24" descr="http://www.monitoreslcd.com.ar/image/benq17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42844" y="2571744"/>
            <a:ext cx="1619228" cy="1619228"/>
          </a:xfrm>
          <a:prstGeom prst="rect">
            <a:avLst/>
          </a:prstGeom>
          <a:noFill/>
        </p:spPr>
      </p:pic>
      <p:pic>
        <p:nvPicPr>
          <p:cNvPr id="23578" name="Picture 26" descr="http://jfibergran.files.wordpress.com/2009/04/impresora-epson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357422" y="1428736"/>
            <a:ext cx="1835593" cy="1839922"/>
          </a:xfrm>
          <a:prstGeom prst="rect">
            <a:avLst/>
          </a:prstGeom>
          <a:noFill/>
        </p:spPr>
      </p:pic>
      <p:pic>
        <p:nvPicPr>
          <p:cNvPr id="23580" name="Picture 28" descr="http://www.grafhikacopycenter.cl/wp-content/plotter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14480" y="3286124"/>
            <a:ext cx="2197097" cy="1938960"/>
          </a:xfrm>
          <a:prstGeom prst="rect">
            <a:avLst/>
          </a:prstGeom>
          <a:noFill/>
        </p:spPr>
      </p:pic>
      <p:pic>
        <p:nvPicPr>
          <p:cNvPr id="23582" name="Picture 30" descr="http://pan.fotovista.com/dev/0/8/00152780/l_00152780.jp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357818" y="3000372"/>
            <a:ext cx="1935439" cy="1716089"/>
          </a:xfrm>
          <a:prstGeom prst="rect">
            <a:avLst/>
          </a:prstGeom>
          <a:noFill/>
        </p:spPr>
      </p:pic>
      <p:pic>
        <p:nvPicPr>
          <p:cNvPr id="23587" name="Picture 35" descr="http://www.zonalibre.com.uy/catalog/images/categorias/cpu_intel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409003" y="4429132"/>
            <a:ext cx="1734997" cy="1301740"/>
          </a:xfrm>
          <a:prstGeom prst="rect">
            <a:avLst/>
          </a:prstGeom>
          <a:noFill/>
        </p:spPr>
      </p:pic>
      <p:pic>
        <p:nvPicPr>
          <p:cNvPr id="23589" name="Picture 37" descr="http://www.nicus.es/Nicus%20informatica/Fotos/memoria2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072198" y="4786322"/>
            <a:ext cx="1237971" cy="1268413"/>
          </a:xfrm>
          <a:prstGeom prst="rect">
            <a:avLst/>
          </a:prstGeom>
          <a:noFill/>
        </p:spPr>
      </p:pic>
      <p:pic>
        <p:nvPicPr>
          <p:cNvPr id="23591" name="Picture 39" descr="http://www.pcpartes.cl/catalog/images/1996.jpg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42844" y="4286256"/>
            <a:ext cx="1539884" cy="1231907"/>
          </a:xfrm>
          <a:prstGeom prst="rect">
            <a:avLst/>
          </a:prstGeom>
          <a:noFill/>
        </p:spPr>
      </p:pic>
      <p:pic>
        <p:nvPicPr>
          <p:cNvPr id="23593" name="Picture 41" descr="http://tenoch.scimexico.com/wp-content/uploads/2008/06/usb_flash_drives.jp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000496" y="5214950"/>
            <a:ext cx="1815683" cy="1452546"/>
          </a:xfrm>
          <a:prstGeom prst="rect">
            <a:avLst/>
          </a:prstGeom>
          <a:noFill/>
        </p:spPr>
      </p:pic>
      <p:pic>
        <p:nvPicPr>
          <p:cNvPr id="23595" name="Picture 43" descr="memorias13rp0.jp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1785918" y="5357826"/>
            <a:ext cx="1951946" cy="1323957"/>
          </a:xfrm>
          <a:prstGeom prst="rect">
            <a:avLst/>
          </a:prstGeom>
          <a:noFill/>
        </p:spPr>
      </p:pic>
      <p:pic>
        <p:nvPicPr>
          <p:cNvPr id="23597" name="Picture 45" descr="http://www.adslfaqs.com.ar/wp-content/uploads/2009/03/amd_athlon_64_x2.jpg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214282" y="5572140"/>
            <a:ext cx="135119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MX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DISPOSITIVOS DE ENTRADA</a:t>
            </a:r>
            <a:endParaRPr lang="es-E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571472" y="785802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DISPOSITIVOS DE SALIDA</a:t>
            </a:r>
            <a:endParaRPr kumimoji="0" lang="es-ES" sz="4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428596" y="-16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PROCESO</a:t>
            </a:r>
            <a:endParaRPr kumimoji="0" lang="es-ES" sz="4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7</Words>
  <Application>Microsoft Office PowerPoint</Application>
  <PresentationFormat>Presentación en pantalla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Diapositiva 1</vt:lpstr>
      <vt:lpstr>DISPOSITIVOS DE ENTRADA</vt:lpstr>
      <vt:lpstr>Diapositiva 3</vt:lpstr>
      <vt:lpstr>Diapositiva 4</vt:lpstr>
    </vt:vector>
  </TitlesOfParts>
  <Company>IMMZAVALETA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SECUNDARIAZAVALETA</dc:creator>
  <cp:lastModifiedBy>SECUNDARIAZAVALETA</cp:lastModifiedBy>
  <cp:revision>8</cp:revision>
  <dcterms:created xsi:type="dcterms:W3CDTF">2009-09-15T15:19:54Z</dcterms:created>
  <dcterms:modified xsi:type="dcterms:W3CDTF">2009-09-15T16:30:06Z</dcterms:modified>
</cp:coreProperties>
</file>